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00BCE7-CF64-423D-BB3B-8D5CC9513D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8A0C1-9175-4DF2-8E04-F88DB7A742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9A48A4-F39E-4411-84E5-3F5FB473A0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2024-04-26T21:26:37Z</dcterms:modified>
</cp:coreProperties>
</file>