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C2DFF8-329F-4B97-8BB5-70365A824EE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16C481-0201-494A-A88C-ACD0592A814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Lava Lake herder and herding dogs among the sheep. Photo credit: Defenders of Wildlife.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2017 American Society of Mammalogists, www.mammalogy.org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F97C52-8716-4425-9EE4-359E3AC5938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mammal/gyw18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Mammal</a:t>
            </a:r>
            <a:r>
              <a:rPr lang="en-US" altLang="en-US" sz="1000">
                <a:solidFill>
                  <a:srgbClr val="333333"/>
                </a:solidFill>
              </a:rPr>
              <a:t>, Volume 98, Issue 1, 8 February 2017, Pages 33–44,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https://doi.org/10.1093/jmammal/gyw188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Lava Lake herder and herding dogs among the sheep. Photo credit: Defenders of Wildlife.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Lava Lake herder and herding dogs among the sheep. Photo credit: Defenders of Wildlife.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2024-04-26T23:44:15Z</dcterms:modified>
</cp:coreProperties>
</file>