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9B7753-5E90-45E4-9A42-F057E4700EB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BD3B63-4FBE-43EA-BE49-41D080FE474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42D54C-0CEB-4E2C-BAF2-8D7698A96EC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2024-04-26T20:06:04Z</dcterms:modified>
</cp:coreProperties>
</file>