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E6052D-DFD7-4F48-BBAC-6BD97D662E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24699-6170-46D2-A5F4-21E86565B6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from Experiment 2. (A) RT across target repetitions for the runs of low (white) and high reward (green). (B) CDA amplitude across target repetitions for the runs of low (white) and high reward (green). Error bars are 95% confidence intervals. Grand-average ERP waveforms from posterior parietal and lateral occipital-temporal sites contralateral (red) and ipsilateral (black) to the location of the cue. The data are binned according to the number of trials during a run since a change of target identity across low- (C) and high-reward runs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8B697-36C5-4746-B25A-81DC45AFD6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2022–2035, </a:t>
            </a:r>
            <a:r>
              <a:rPr lang="en-US" altLang="en-US" sz="1000">
                <a:solidFill>
                  <a:srgbClr val="333333"/>
                </a:solidFill>
                <a:hlinkClick r:id="rId3"/>
              </a:rPr>
              <a:t>https://doi.org/10.1093/cercor/bht057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from Experiment 2. (A) RT across target repetitions for the runs of low (white) and high reward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Results from Experiment 2. (A) RT across target repetitions for the runs of low (white) and high reward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2024-04-26T06:31:04Z</dcterms:modified>
</cp:coreProperties>
</file>