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93450-54E5-479A-9178-E71FD40B64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2F56E-7257-49F5-99A3-CA642532F7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9. (A) The structure of the ‘what’ and ‘where’ task (from Rao et al., 1987). From left to right: fixation; sample presentation: first image at center, first delay (‘what’ delay), test presentation: image and distractor away from fixation point — image at 90°; second delay (‘where’ delay), choice stimulu with four directions to choose from. Monkey should make a saccade to 90°. (B) Response of a single PF neuron, as mean emission rate in 20 ms bins, showing both object-related activity and location-related activity. Solide line: response to the optimal stimulus. Dotted line: response to the worst stimulus. Horizontal lines: sample (0–0.4 s) and test (1.4–1.8 s) presentation. This cell codes for object identity during ‘what’ delay while, after test presentation, codes for location. Because conveying object and spatial, such a cell could potentially translate ‘what’ information into ‘where’ information in order to activate the correct motor response, i.e. saccade to the right location.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31207A-0550-4D6C-ACFD-59F5E3A0E9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1139–1150,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9. (A) The structure of the ‘what’ and ‘where’ task (from Rao et al., 1987). From left to right: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9. (A) The structure of the ‘what’ and ‘where’ task (from Rao et al., 1987). From left to right: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2024-04-26T01:01:02Z</dcterms:modified>
</cp:coreProperties>
</file>