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4E4BD3-B3EB-4FC5-AF6E-3A13AB84D4F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76749F-4283-4470-B4AE-41D9A7B5C04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auditory and visual stimuli. (A) A sound sequence of a triplet tone was presented in the auditory streaming task. The auditory stimulus produces perceptual switches between one stream with a galloping rhythm and 2 streams with isochronous rhythms. (B) The spectrograms indicate the time–frequency distribution of energy in the stimuli of the verbal transformation task. The constant stimulation of a stimulus word changes in the verbal form (e.g., “banana”) to another form (e.g., “nappa”). (C) Two rectangular gratings were moving in the visual plaid task. The visual stimulus induces perceptual switches between upward grouped and sideward split motion. (D) The Necker cube and Rubin vase were used in the reversible figure task. The Necker cube can be interpreted as having the lower left or upper right faces in front. Perceptual interpretation flips between black faces and a white vase in the Rubin vase.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229457-07CD-4916-8B8C-4CBA9401EDF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8, August 2012, Pages 1915–1922, </a:t>
            </a:r>
            <a:r>
              <a:rPr lang="en-US" altLang="en-US" sz="1000">
                <a:solidFill>
                  <a:srgbClr val="333333"/>
                </a:solidFill>
                <a:hlinkClick r:id="rId3"/>
              </a:rPr>
              <a:t>https://doi.org/10.1093/cercor/bhr266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auditory and visual stimuli. (A) A sound sequence of a triplet tone was presented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representation of auditory and visual stimuli. (A) A sound sequence of a triplet tone was presented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2024-04-26T03:23:38Z</dcterms:modified>
</cp:coreProperties>
</file>