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42DB9-F2B5-4324-AFE9-C52B02A656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CC11B-9787-442B-B92A-111C2F0967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 curve showing the characteristics of the innovation-adopting population as defined by Rogers (2003), and sigmoidal cumulative distribution curve showing the total number of adopters as the adoption spreads. Note that innovators, early adopters, and early-majority adopters comprise the first 50% of the sample of adopters. Late-majority adopters and laggards comprise the remaining 50%.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 on behalf of The Gerontological Society of America. All rights reserved. For permissions, please e-mail: journals.permissions@oup.com.This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664DA-4237-4512-B483-1F021102EC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gnw2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2018, Pages 530–539,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https://doi.org/10.1093/geront/gnw210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Normal curve showing the characteristics of the innovation-adopting population as defined by Rogers (2003),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4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Normal curve showing the characteristics of the innovation-adopting population as defined by Rogers (2003),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2024-04-26T05:23:28Z</dcterms:modified>
</cp:coreProperties>
</file>