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82DD3-E5D6-42E2-A4CE-3D5D75F7C4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632C5-E5AB-4D76-AA73-6C00052AB5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(left) Visual presentation of the dispersion index (SHD) mapped onto a set of fiber tracts that fan towards the para-sagittal cortex, in a region indicated with a white rectangle on a T2-weighted image (right). The color-coding follows the rainbow colormap: Blue tones indicate high SHD values; green, intermediate values; and red, low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4AD7D5-C30F-4E09-B4B8-8E6272D730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4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1389–1396,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https://doi.org/10.1093/cercor/bhs422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(left) Visual presentation of the dispersion index (SHD) mapped onto a set of fiber tracts that fan towards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(left) Visual presentation of the dispersion index (SHD) mapped onto a set of fiber tracts that fan towards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2024-04-26T08:27:12Z</dcterms:modified>
</cp:coreProperties>
</file>