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0428C-ABB9-4D5E-BAFC-C858C34116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06B38-65B4-4856-8F81-D9C893B73E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75D62-A19A-4992-B7E4-39B0CE0D85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2024-04-27T00:32:02Z</dcterms:modified>
</cp:coreProperties>
</file>