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C15DBD-2080-4EB8-80E3-4DBEE1C52F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8F5FA-5F44-4436-9C92-1064C1A65E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19FAD-7698-41F3-9AD1-559F135AC3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2024-04-26T15:07:52Z</dcterms:modified>
</cp:coreProperties>
</file>