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1905DE-07C1-41B3-B00D-AC80C78001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8C2264-F81A-424F-B00B-D4C0D9C98F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9D8D5-9D2B-48E7-A4AB-0FC30307E7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2024-04-26T11:56:42Z</dcterms:modified>
</cp:coreProperties>
</file>