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191F8-D7FF-4331-893F-E5830E4B6E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18F9B-C37B-44B9-AD6B-CC017B0FE6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figure shows an example of the spatial relationship between blobs within the superficial layers (A) and ocular dominance columns in layer IVC (B) taken from a different region of V1. CO blobs were identified using a computer program that plotted filled contours representing maximum-to-minimum staining intensities (C), and an asterisk was positioned at the center of each computer-identified blob (D). The asterisks representing blobs were spatially aligned with the ocular dominance map to examine the relationship between these 2 features. The gray asterisks in (D) represent blobs that could not be evaluated because of unclear ocular dominance borders. Scale bar = 1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D74F5-4C70-4E52-8D74-5AABAC68BD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1283–1291,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This figure shows an example of the spatial relationship between blobs within the superficial layers (A)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This figure shows an example of the spatial relationship between blobs within the superficial layers (A)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2024-04-26T18:42:34Z</dcterms:modified>
</cp:coreProperties>
</file>