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605873-1339-467A-B595-37D92499A2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E6948-D30D-4791-9464-418793C6BF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between total hip BMD and fasting cholesterol in 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8B754-E4F5-4550-BB21-43F9838993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m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5, May 2007, Pages 297–303,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Relationships between total hip BMD and fasting cholesterol in men.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Relationships between total hip BMD and fasting cholesterol in men.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2024-04-26T05:29:01Z</dcterms:modified>
</cp:coreProperties>
</file>