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508CBF-79FD-4D7A-A3E5-EB9CABFAAB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E0EC33-73F6-4581-9722-ED165EEE67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Funnel plot of the SMR against total number of observations in study period (12 years) for 31 hospitals with 95% control region around the reference of 1. Control limits as well as local control intervals are constructed using the the Wilson score method. Units with an average total annual number of admissions (&lt;1250 g) ≥30 neonates are shown as solid circles, and those &lt;30 as open circles. Because of the exclusion criteria, some of the larger units (solid fill) have smaller number of oservations (n), and thus appear shifted to the left. This is mainly the consequence of high rates of transferrals for these units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Public Health Association.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EABDEF-F06F-4E98-BC19-C7E219FC72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pub/ckt1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Public Health</a:t>
            </a:r>
            <a:r>
              <a:rPr lang="en-US" altLang="en-US" sz="1000">
                <a:solidFill>
                  <a:srgbClr val="333333"/>
                </a:solidFill>
              </a:rPr>
              <a:t>, Volume 24, Issue 5, October 2014, Pages 739–744, </a:t>
            </a:r>
            <a:r>
              <a:rPr lang="en-US" altLang="en-US" sz="1000">
                <a:solidFill>
                  <a:srgbClr val="333333"/>
                </a:solidFill>
                <a:hlinkClick r:id="rId3"/>
              </a:rPr>
              <a:t>https://doi.org/10.1093/eurpub/ckt176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Funnel plot of the SMR against total number of observations in study period (12 years) for 31 hospitals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47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Funnel plot of the SMR against total number of observations in study period (12 years) for 31 hospitals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2024-04-26T06:28:42Z</dcterms:modified>
</cp:coreProperties>
</file>