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6D65A0A-F879-470A-9E64-8A33100FF7B3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E9E9005-BF57-40B7-803E-604AF2EB75D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E-cigarette sales. Note: E-cigarette sales volumes presented in this figure are for Nielsen-affiliated vendors only.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Society for Research on Nicotine and Tobacco.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A755B6E-8F8F-4D4E-9917-827591D0942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ntr/ntw10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Nicotine Tob Res</a:t>
            </a:r>
            <a:r>
              <a:rPr lang="en-US" altLang="en-US" sz="1000">
                <a:solidFill>
                  <a:srgbClr val="333333"/>
                </a:solidFill>
              </a:rPr>
              <a:t>, Volume 18, Issue 10, October 2016, Pages 1973–1980,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https://doi.org/10.1093/ntr/ntw109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E-cigarette sales. Note: E-cigarette sales volumes presented in this figure are for Nielsen-affiliated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51100" y="1371600"/>
            <a:ext cx="423333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1. E-cigarette sales. Note: E-cigarette sales volumes presented in this figure are for Nielsen-affiliated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2024-04-26T06:33:49Z</dcterms:modified>
</cp:coreProperties>
</file>