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B98185-4374-4D93-BDD1-053FD18786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B68CF4-7DFF-4E63-8DA2-729C010865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Photomicrographs of anterogradely labeled projections. (A) Dense projections from case P4 terminating in the depth of the OTS, in what is probably TEp. Bouton density is shown at higher magnification in (B). As an indication of relative bouton density, (C) shows light-to-moderate projections from case P3 to TEav (section 625). L, lateral; M, medial. Scale bars = 200 μm (A) and 10 μm (B,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91DCB5-E1E2-46E1-972F-A9B87008E6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5.5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5, May 2003, Pages 527–540, </a:t>
            </a:r>
            <a:r>
              <a:rPr lang="en-US" altLang="en-US" sz="1000">
                <a:solidFill>
                  <a:srgbClr val="333333"/>
                </a:solidFill>
                <a:hlinkClick r:id="rId3"/>
              </a:rPr>
              <a:t>https://doi.org/10.1093/cercor/13.5.527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Photomicrographs of anterogradely labeled projections. (A) Dense projections from case P4 terminating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Photomicrographs of anterogradely labeled projections. (A) Dense projections from case P4 terminating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2024-04-26T16:20:04Z</dcterms:modified>
</cp:coreProperties>
</file>