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68CD4-9830-4B12-BF1B-6380894B05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5099C-94F8-4236-A14F-CE166106B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33F39-E7E0-477D-8F13-C154778B3B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2024-04-26T02:43:02Z</dcterms:modified>
</cp:coreProperties>
</file>