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4A865-D764-4102-B438-AE790B48C8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F7A1C-9A02-4032-887B-BDB1DC53A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network of transcriptional–translational feedback loops constitutes the mammalian circadian clock.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2611C-8A64-4BCF-AAB3-5B57CC49C2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l2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15 October 2006, Pages R271–R277,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https://doi.org/10.1093/hmg/ddl207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network of transcriptional–translational feedback loops constitutes the mammalian circadian clock.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network of transcriptional–translational feedback loops constitutes the mammalian circadian clock.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2024-04-26T04:24:41Z</dcterms:modified>
</cp:coreProperties>
</file>