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02D465-4572-4F24-B59A-35CAC89991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41030A-31D6-4F47-8BAE-284A42F744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Dario A. Giuse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22D756-A296-43F9-AE8D-619D167A08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97/jamia.M13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10, Issue 3, May 2003, Pages 281–286,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https://doi.org/10.1197/jamia.M1326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Dario A. Giuse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Dario A. Giuse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2024-04-26T09:40:58Z</dcterms:modified>
</cp:coreProperties>
</file>