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C9349-7E3D-4492-BC64-2FFA0F6DAC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277CC-D245-41A1-AB6D-B3A7492755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ACEB8-2D89-4FD5-81D4-D45BD5123D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2024-04-27T00:37:52Z</dcterms:modified>
</cp:coreProperties>
</file>