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7507F6-7730-4957-93C0-26721B9711C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A31679-770F-4A7D-B20A-96175C0B1B2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Stable coronary artery disease cohort.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European Society of Cardiology.This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8DBFABD-75C3-460C-8088-101808DCD60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Forest plot of incremental costs associated with covariates.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European Society of Cardiology.This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8DBFABD-75C3-460C-8088-101808DCD60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Expected costs and survival over time for patients representative of risk deciles 1, 4, 7, and 10. CHD, coronary heart disease; CVD, cardiovascular disease; RG, risk decile.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European Society of Cardiology.This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8DBFABD-75C3-460C-8088-101808DCD60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A1 </a:t>
            </a:r>
            <a:r>
              <a:rPr lang="en-US" altLang="en-US">
                <a:latin typeface="Arial" pitchFamily="34" charset="0"/>
                <a:ea typeface="Arial" pitchFamily="34" charset="0"/>
              </a:rPr>
              <a:t>Forest plot of cardiovascular disease costs.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European Society of Cardiology.This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8DBFABD-75C3-460C-8088-101808DCD60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A2 </a:t>
            </a:r>
            <a:r>
              <a:rPr lang="en-US" altLang="en-US">
                <a:latin typeface="Arial" pitchFamily="34" charset="0"/>
                <a:ea typeface="Arial" pitchFamily="34" charset="0"/>
              </a:rPr>
              <a:t>Forest plot of coronary heart disease costs.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European Society of Cardiology.This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8DBFABD-75C3-460C-8088-101808DCD605}"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ehjqcco/qcw00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ehjqcco/qcw00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ehjqcco/qcw00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ehjqcco/qcw00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ehjqcco/qcw003"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 Qual Care Clin Outcomes</a:t>
            </a:r>
            <a:r>
              <a:rPr lang="en-US" altLang="en-US" sz="1000">
                <a:solidFill>
                  <a:srgbClr val="333333"/>
                </a:solidFill>
              </a:rPr>
              <a:t>, Volume 2, Issue 2, April 2016, Pages 125–140, </a:t>
            </a:r>
            <a:r>
              <a:rPr lang="en-US" altLang="en-US" sz="1000">
                <a:solidFill>
                  <a:srgbClr val="333333"/>
                </a:solidFill>
                <a:hlinkClick r:id="rId3"/>
              </a:rPr>
              <a:t>https://doi.org/10.1093/ehjqcco/qcw003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Stable coronary artery disease cohort.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39900" y="1371600"/>
            <a:ext cx="566161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 Qual Care Clin Outcomes</a:t>
            </a:r>
            <a:r>
              <a:rPr lang="en-US" altLang="en-US" sz="1000">
                <a:solidFill>
                  <a:srgbClr val="333333"/>
                </a:solidFill>
              </a:rPr>
              <a:t>, Volume 2, Issue 2, April 2016, Pages 125–140, </a:t>
            </a:r>
            <a:r>
              <a:rPr lang="en-US" altLang="en-US" sz="1000">
                <a:solidFill>
                  <a:srgbClr val="333333"/>
                </a:solidFill>
                <a:hlinkClick r:id="rId3"/>
              </a:rPr>
              <a:t>https://doi.org/10.1093/ehjqcco/qcw003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Forest plot of incremental costs associated with covariates.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52567"/>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 Qual Care Clin Outcomes</a:t>
            </a:r>
            <a:r>
              <a:rPr lang="en-US" altLang="en-US" sz="1000">
                <a:solidFill>
                  <a:srgbClr val="333333"/>
                </a:solidFill>
              </a:rPr>
              <a:t>, Volume 2, Issue 2, April 2016, Pages 125–140, </a:t>
            </a:r>
            <a:r>
              <a:rPr lang="en-US" altLang="en-US" sz="1000">
                <a:solidFill>
                  <a:srgbClr val="333333"/>
                </a:solidFill>
                <a:hlinkClick r:id="rId3"/>
              </a:rPr>
              <a:t>https://doi.org/10.1093/ehjqcco/qcw003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Expected costs and survival over time for patients representative of risk deciles 1, 4, 7, and 10. CHD,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65500" y="1371600"/>
            <a:ext cx="240667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 Qual Care Clin Outcomes</a:t>
            </a:r>
            <a:r>
              <a:rPr lang="en-US" altLang="en-US" sz="1000">
                <a:solidFill>
                  <a:srgbClr val="333333"/>
                </a:solidFill>
              </a:rPr>
              <a:t>, Volume 2, Issue 2, April 2016, Pages 125–140, </a:t>
            </a:r>
            <a:r>
              <a:rPr lang="en-US" altLang="en-US" sz="1000">
                <a:solidFill>
                  <a:srgbClr val="333333"/>
                </a:solidFill>
                <a:hlinkClick r:id="rId3"/>
              </a:rPr>
              <a:t>https://doi.org/10.1093/ehjqcco/qcw003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A1 </a:t>
            </a:r>
            <a:r>
              <a:rPr lang="en-US" altLang="en-US" b="0"/>
              <a:t>Forest plot of cardiovascular disease costs.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69556"/>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 Qual Care Clin Outcomes</a:t>
            </a:r>
            <a:r>
              <a:rPr lang="en-US" altLang="en-US" sz="1000">
                <a:solidFill>
                  <a:srgbClr val="333333"/>
                </a:solidFill>
              </a:rPr>
              <a:t>, Volume 2, Issue 2, April 2016, Pages 125–140, </a:t>
            </a:r>
            <a:r>
              <a:rPr lang="en-US" altLang="en-US" sz="1000">
                <a:solidFill>
                  <a:srgbClr val="333333"/>
                </a:solidFill>
                <a:hlinkClick r:id="rId3"/>
              </a:rPr>
              <a:t>https://doi.org/10.1093/ehjqcco/qcw003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A2 </a:t>
            </a:r>
            <a:r>
              <a:rPr lang="en-US" altLang="en-US" b="0"/>
              <a:t>Forest plot of coronary heart disease costs.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06147"/>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Stable coronary artery disease cohort.
</vt:lpstr>
      <vt:lpstr>Figure 2 Forest plot of incremental costs associated with covariates.
</vt:lpstr>
      <vt:lpstr>Figure 3 Expected costs and survival over time for patients representative of risk deciles 1, 4, 7, and 10. CHD, ...</vt:lpstr>
      <vt:lpstr>Figure A1 Forest plot of cardiovascular disease costs.
</vt:lpstr>
      <vt:lpstr>Figure A2 Forest plot of coronary heart disease costs.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2024-04-26T08:03:49Z</dcterms:modified>
</cp:coreProperties>
</file>