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676504-4C97-42BB-AF03-4BC583B6DC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F517A-29D8-4891-97CF-A39EFCAC4E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Long-term follow-up of seven patients with lupus nephritis treated with infliximab. The levels of proteinuria (black triangles, left y-axis), serum creatinine (white triangles, left y-axis) and anti-dsDNA antibodies (RIA, right y-axis) are shown. Time is given in weeks (x-axis), with yearly marks. Arrows depict infliximab infusions. Other therapies are depicted as bars below the x-axis.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41259-9F21-493B-8E2A-12F08C859C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p2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48, Issue 11, November 2009, Pages 1451–1454,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Long-term follow-up of seven patients with lupus nephritis treated with infliximab. The levels of proteinuria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19500" y="1371600"/>
            <a:ext cx="19118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Long-term follow-up of seven patients with lupus nephritis treated with infliximab. The levels of proteinuria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2024-04-26T17:24:49Z</dcterms:modified>
</cp:coreProperties>
</file>