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2C6B5E-7CD0-4F93-BBC6-D01158434E7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234AC8-22BF-4A44-9CE1-58732901447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Mean ± SEM diffusivity for λ1, λ2, λ3 across the six fiber bundles for the younger and older groups. Note the relative greater difference (older greater than younger) in diffusivity for λ2 and λ3 in the prefrontal and premotor fiber bundles.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D6F741-2893-46EA-8225-1E0DCF3F5EB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Mean ± SEM for FA, ADC, number of fibers, and fiber length across the six fiber bundles of the younger and older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D6F741-2893-46EA-8225-1E0DCF3F5EB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Six fiber bundles projected into common space for a younger and an older woman. The top two images are sagittal views and the bottom two are axial views. Red fibers are the most anterior (prefrontal) and green fibers are the most posterior (inferior temporal/occipital).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D6F741-2893-46EA-8225-1E0DCF3F5EB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Left: nonlinearly aligned axial FA image from an individual subject with callosal target regions marked in yellow and bilateral fiber sources in green. Right: same subject's FA image, fiber sources and target, in native (unwarped) space, with one fiber bundle identified.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D6F741-2893-46EA-8225-1E0DCF3F5EB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Midsagittal grand average FA image with callosal sector division lines superimposed. The divisions define the six callosal regions, which served as fiber bundle targets.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D6F741-2893-46EA-8225-1E0DCF3F5EB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Correlations between conditions of the Stroop Color–Word Test and regional callosal DTI metrics.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D6F741-2893-46EA-8225-1E0DCF3F5EB3}"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j04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j04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j04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j04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j04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j04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16, Issue 7, July 2006, Pages 1030–1039, </a:t>
            </a:r>
            <a:r>
              <a:rPr lang="en-US" altLang="en-US" sz="1000">
                <a:solidFill>
                  <a:srgbClr val="333333"/>
                </a:solidFill>
                <a:hlinkClick r:id="rId3"/>
              </a:rPr>
              <a:t>https://doi.org/10.1093/cercor/bhj045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Mean ± SEM diffusivity for λ</a:t>
            </a:r>
            <a:r>
              <a:rPr lang="en-US" altLang="en-US" b="0" baseline="-25000"/>
              <a:t>1</a:t>
            </a:r>
            <a:r>
              <a:rPr lang="en-US" altLang="en-US" b="0"/>
              <a:t>, λ</a:t>
            </a:r>
            <a:r>
              <a:rPr lang="en-US" altLang="en-US" b="0" baseline="-25000"/>
              <a:t>2</a:t>
            </a:r>
            <a:r>
              <a:rPr lang="en-US" altLang="en-US" b="0"/>
              <a:t>, λ</a:t>
            </a:r>
            <a:r>
              <a:rPr lang="en-US" altLang="en-US" b="0" baseline="-25000"/>
              <a:t>3</a:t>
            </a:r>
            <a:r>
              <a:rPr lang="en-US" altLang="en-US" b="0"/>
              <a:t> across the six fiber bundles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1896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16, Issue 7, July 2006, Pages 1030–1039, </a:t>
            </a:r>
            <a:r>
              <a:rPr lang="en-US" altLang="en-US" sz="1000">
                <a:solidFill>
                  <a:srgbClr val="333333"/>
                </a:solidFill>
                <a:hlinkClick r:id="rId3"/>
              </a:rPr>
              <a:t>https://doi.org/10.1093/cercor/bhj045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Mean ± SEM for FA, ADC, number of fibers, and fiber length across the six fiber bundles of the younger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0717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16, Issue 7, July 2006, Pages 1030–1039, </a:t>
            </a:r>
            <a:r>
              <a:rPr lang="en-US" altLang="en-US" sz="1000">
                <a:solidFill>
                  <a:srgbClr val="333333"/>
                </a:solidFill>
                <a:hlinkClick r:id="rId3"/>
              </a:rPr>
              <a:t>https://doi.org/10.1093/cercor/bhj045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Six fiber bundles projected into common space for a younger and an older woman. The top two images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7263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16, Issue 7, July 2006, Pages 1030–1039, </a:t>
            </a:r>
            <a:r>
              <a:rPr lang="en-US" altLang="en-US" sz="1000">
                <a:solidFill>
                  <a:srgbClr val="333333"/>
                </a:solidFill>
                <a:hlinkClick r:id="rId3"/>
              </a:rPr>
              <a:t>https://doi.org/10.1093/cercor/bhj045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Left: nonlinearly aligned axial FA image from an individual subject with callosal target regions marked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5040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16, Issue 7, July 2006, Pages 1030–1039, </a:t>
            </a:r>
            <a:r>
              <a:rPr lang="en-US" altLang="en-US" sz="1000">
                <a:solidFill>
                  <a:srgbClr val="333333"/>
                </a:solidFill>
                <a:hlinkClick r:id="rId3"/>
              </a:rPr>
              <a:t>https://doi.org/10.1093/cercor/bhj045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Midsagittal grand average FA image with callosal sector division lines superimposed. The divisions define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7512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16, Issue 7, July 2006, Pages 1030–1039, </a:t>
            </a:r>
            <a:r>
              <a:rPr lang="en-US" altLang="en-US" sz="1000">
                <a:solidFill>
                  <a:srgbClr val="333333"/>
                </a:solidFill>
                <a:hlinkClick r:id="rId3"/>
              </a:rPr>
              <a:t>https://doi.org/10.1093/cercor/bhj045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Correlations between conditions of the Stroop Color–Word Test and regional callosal DTI metrics.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6500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5. Mean ± SEM diffusivity for λ1, λ2, λ3 across the six fiber bundles for the ...</vt:lpstr>
      <vt:lpstr>Figure 4. Mean ± SEM for FA, ADC, number of fibers, and fiber length across the six fiber bundles of the younger and ...</vt:lpstr>
      <vt:lpstr>Figure 3. Six fiber bundles projected into common space for a younger and an older woman. The top two images are ...</vt:lpstr>
      <vt:lpstr>Figure 2. Left: nonlinearly aligned axial FA image from an individual subject with callosal target regions marked in ...</vt:lpstr>
      <vt:lpstr>Figure 1. Midsagittal grand average FA image with callosal sector division lines superimposed. The divisions define the ...</vt:lpstr>
      <vt:lpstr>Figure 6. Correlations between conditions of the Stroop Color–Word Test and regional callosal DTI metrics.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2024-04-26T23:42:15Z</dcterms:modified>
</cp:coreProperties>
</file>