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04E76F-EE8D-45A2-A11F-A9E02581BD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183AEC-B06F-4390-B499-94819AD827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Changes in activation by contrasting the 2 fixed selection tasks (SPM[t]), group results of 16 subjects. Regions with increased activation are rendered on transverse sections (A) and coronal slice (B) derived from the mean of the normalized anatomical images of all subjects. Conventions regarding statistical thresholding are as in Figure 2. Clusters of activation that reached statistical significance after correction for multiple comparisons are reported with their coordinates in Table 1. The hair-cross in the transverse sections indicates the cerebral midline and the VCA, whereas in the coronal section, the midline and AC–PC plane are indicated. R, right hemisphere.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39589D-9976-4905-B400-6D0D9FE25E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10, October 2009, Pages 2361–2371, </a:t>
            </a:r>
            <a:r>
              <a:rPr lang="en-US" altLang="en-US" sz="1000">
                <a:solidFill>
                  <a:srgbClr val="333333"/>
                </a:solidFill>
                <a:hlinkClick r:id="rId3"/>
              </a:rPr>
              <a:t>https://doi.org/10.1093/cercor/bhn254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Changes in activation by contrasting the 2 fixed selection tasks (SPM[t]), group results of 16 subjects.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Changes in activation by contrasting the 2 fixed selection tasks (SPM[t]), group results of 16 subjects.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2024-04-26T07:42:25Z</dcterms:modified>
</cp:coreProperties>
</file>