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E732D1-018B-44DA-BA9A-7F6F358982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60AFC3-99D5-4E56-94EF-3BB1AF4A57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Positive staining with anti-ubiquitin and TDP-43 antibody of neuronal cytoplasmatic inclusions in the granular cells of the dentate gyrus was seen in the hippocampus in all cases with ubiquitin (A) and TDP-43 (B). NCI in the neocortex with ubiquitin (C) and TDP43 (D) and (skein-like) inclusions were seen in all spinal cords with both ubiquitin (E) and TDP-43 (F). Scale bar = 100 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F618CE-2E4F-4149-8B16-9EF51DED21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5, May 2007, Pages 1375–1385,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Positive staining with anti-ubiquitin and TDP-43 antibody of neuronal cytoplasmatic inclusions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Positive staining with anti-ubiquitin and TDP-43 antibody of neuronal cytoplasmatic inclusions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2024-04-26T23:50:11Z</dcterms:modified>
</cp:coreProperties>
</file>