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D5B93-87A3-436F-9A93-8B2226F14D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60731-1219-46A7-8F05-C231890D15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Time-series data for (226Ra/230Th) over the 34 year historical record from 1972 to 2005. Time is since 2012.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B3C18-5249-4785-868C-FC00BA1DB5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s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54, Issue 2, February 2013, Pages 235–271,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https://doi.org/10.1093/petrology/egs068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Time-series data for (</a:t>
            </a:r>
            <a:r>
              <a:rPr lang="en-US" altLang="en-US" b="0" baseline="30000"/>
              <a:t>226</a:t>
            </a:r>
            <a:r>
              <a:rPr lang="en-US" altLang="en-US" b="0"/>
              <a:t>Ra/</a:t>
            </a:r>
            <a:r>
              <a:rPr lang="en-US" altLang="en-US" b="0" baseline="30000"/>
              <a:t>230</a:t>
            </a:r>
            <a:r>
              <a:rPr lang="en-US" altLang="en-US" b="0"/>
              <a:t>Th) over the 34 year historical record from 1972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Time-series data for (226Ra/230Th) over the 34 year historical record from 1972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2024-04-26T18:47:50Z</dcterms:modified>
</cp:coreProperties>
</file>