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4B0121-8B36-4689-AD72-62AC83344B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21D9BB-D851-4750-A85A-32D9FCC9CC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869619-0B72-4122-9E5B-561B06072B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2024-04-26T00:56:50Z</dcterms:modified>
</cp:coreProperties>
</file>