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4D4309-93EA-4F1D-ACC4-12E42846B61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613AAF2-8F3B-422C-920B-BB07FBF3747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Press;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BBBCEE6-B626-46E9-95C3-128D37ABD31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lt/ccw0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ELT J</a:t>
            </a:r>
            <a:r>
              <a:rPr lang="en-US" altLang="en-US" sz="1000">
                <a:solidFill>
                  <a:srgbClr val="333333"/>
                </a:solidFill>
              </a:rPr>
              <a:t>, Volume 71, Issue 3, July 2017, Pages 305–316,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https://doi.org/10.1093/elt/ccw091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78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Slide 1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2024-04-26T03:43:17Z</dcterms:modified>
</cp:coreProperties>
</file>