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7AC4D9-B6D4-4637-95CB-C32E6DD8B8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C14D57-F6BD-41EC-AF37-2D3DE80952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CCC43C-ED1F-4C98-9565-5AD0F60014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2024-04-26T12:05:58Z</dcterms:modified>
</cp:coreProperties>
</file>