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7124D7-2B55-4B7E-A1EB-E1A2970381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EB5A30-D6B5-40A3-A680-4376B27908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DA3F5-5EBE-4895-A476-19A65DC9A9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2024-04-26T05:50:16Z</dcterms:modified>
</cp:coreProperties>
</file>