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BAD53-7886-43EB-9FA1-5BF4C36BB4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F4F0B3-CDDF-4909-B2FF-0EF162F50B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Characteristics of the AQP4 gene. The long isoform of AQP4 is composed of five exons. The 323 amino acid protein includes six transmembrane domains, and its central structure consists of the large Major Intrinsic Protein domain. (B) Schematic secondary structure of AQP4, showing the intra-cellular N-and C-terminal domains, the six transmembrane domains and five loops, the four novel SNPs (squares), and the previously identified M278T (circle). Figure generated by TOPO2 (http://www.sacs.ucsf.edu/TOPO-run/wtopo.pl). (C and D) Three-dimensional crystal structure of rat AQP4 (PDB code, 2d57) with 93% identity to human AQP4, showing the four novel nsSNPs (green, orange, yellow, yellow-green) we identified distal to the pore motifs (yellow and blue), (C) looking through the channel and (D) profile view. Figures generated by UCSF Chimera (http://www.sacs.ucsf.edu/TOPO-run/wtopo.pl).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9E3B77-50BD-4658-9CAA-65AF48625F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2379–2389, </a:t>
            </a:r>
            <a:r>
              <a:rPr lang="en-US" altLang="en-US" sz="1000">
                <a:solidFill>
                  <a:srgbClr val="333333"/>
                </a:solidFill>
                <a:hlinkClick r:id="rId3"/>
              </a:rPr>
              <a:t>https://doi.org/10.1093/hmg/ddn138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Characteristics of the AQP4 gene. The long isoform of AQP4 is composed of five exons. The 323 amino acid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Characteristics of the AQP4 gene. The long isoform of AQP4 is composed of five exons. The 323 amino acid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2024-04-26T03:26:04Z</dcterms:modified>
</cp:coreProperties>
</file>