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83E67-0A67-444C-B5A2-5EE418C674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AB6178-F93B-462D-8B7B-D86FF3C881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A2915-41CA-43AC-A8BB-B77A295EAD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2024-04-26T02:32:15Z</dcterms:modified>
</cp:coreProperties>
</file>