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967FF2-8F1E-44C0-A584-E260C5411C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4E953-A4A1-4DDE-AAC8-B29E23D844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contrast-dependent changes in CRF size and in strength of surround suppression. (A) The scatter plot of 61 type-I cells (solid diamonds) and 22 type-II cells (hollow circles) shows that there is no correlation (r2 &lt; 0.01) between changes in the empirical size of CRF (CRFlow/CRFhigh) and changes in surround suppression estimated from the fit of empirical data (ΔSI). The horizontal lines represent the mean values of the ratio of CRFlow/CRFhigh for the type-I (1.67 ± 0.13, indicated by the solid line) and type-II cells (2.12 ± 0.17, dashed line). (B) Similar analysis was performed between changes in the nonempirical size of CRF (alow/ahigh) and changes in surround suppression estimated from DOG model (ΔSI′). There is no correlation (r2 &lt; 0.01) between them. The horizontal line represents the mean value of alow/ahigh (1.94 ± 0.12) for the 61 type-I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D702B9-F5A1-40A6-ACFF-EA13D80171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283–292,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Relationship between contrast-dependent changes in CRF size and in strength of surround suppression. (A)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Relationship between contrast-dependent changes in CRF size and in strength of surround suppression. (A)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2024-04-26T17:08:57Z</dcterms:modified>
</cp:coreProperties>
</file>