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094162-40EA-4293-AE47-2EA673F3FA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BE3DD7-4EA7-4A82-8AE4-1F1E0336A4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Contrasting expression patterns of NR1 and GluR1 puncta in C3 barrels of WT and GAP-43 HZ mice. Representative images of glutamate receptor expression in the C3 barrel show that at P5 expression of NR1 puncta in GAP-43 HZ barrels (D) appears to be reduced relative to WT (A). Although GluR1 puncta densities appear comparable (B, WT; E, HZ), NR1/GluR1 colocalized sites appear to be more numerous in GAP-43 HZ C3 barrels (F, white arrowheads in inset) than in WT (C, white arrowheads in inset). (G) NR1 and GluR1 puncta densities (normalized values to WT) are significantly reduced in GAP-43 HZ (white bars) C3 barrels compared with WT (dashed line) from P3 to P5 (*P &lt; 0.05, Student’s t-test, comparing HZ normalized to WT), while GAP-43 HZ (black bars) NR1 and GluR1 puncta densities are significantly higher by P6–P7 (*P &lt; 0.05, Student’s t-test, comparing HZ normalized to WT). (H) Colocalization coefficients in GAP-43 HZ C3 barrels (black bars) are significantly higher from P3 to P5 (P &lt; 0.05, Student’s t-test) but return to WT levels by P6–P7. *P &lt; 0.05. Inset = ×300 magnification. Scale bar = 50 μm (16.6-μm for inset).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EB7367-C106-4CFC-A994-B4866C1ABB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7, July 2010, Pages 1696–1707,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Contrasting expression patterns of NR1 and GluR1 puncta in C3 barrels of WT and GAP-43 HZ mice.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Contrasting expression patterns of NR1 and GluR1 puncta in C3 barrels of WT and GAP-43 HZ mice.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2024-04-26T13:45:52Z</dcterms:modified>
</cp:coreProperties>
</file>