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7CC94-9399-4E6E-987B-01882C0F05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A0835-289D-4C45-9F1D-0D6FC29471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upper section shows lesion overlay maps for 5 of the 7 patients in the low exploration group who showed some degree of overlap in their lesions and 4 of the 6 patients in the high exploration group who showed some degree of overlap in their lesions. The remaining patients had lesions that did not intersect at all with any other patient. The lower section shows lesion overlay maps for the 6 (of 7) neglect patients who demonstrated some degree of overlap in their lesions and the 4 (of 6) patients without neglect who also showed some degree of overlap with their lesions. The remaining patients had lesions that did not intersect at all with any other patient (see Table 3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8E4394-8E42-4518-8671-223362C471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2745–2760, </a:t>
            </a:r>
            <a:r>
              <a:rPr lang="en-US" altLang="en-US" sz="1000">
                <a:solidFill>
                  <a:srgbClr val="333333"/>
                </a:solidFill>
                <a:hlinkClick r:id="rId3"/>
              </a:rPr>
              <a:t>https://doi.org/10.1093/cercor/bhr351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upper section shows lesion overlay maps for 5 of the 7 patients in the low exploration group who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upper section shows lesion overlay maps for 5 of the 7 patients in the low exploration group who showed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2024-04-26T13:24:18Z</dcterms:modified>
</cp:coreProperties>
</file>