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52C6DC-A7CB-4666-B7A3-3E0BEF44ED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0D70D9-913F-41F5-9239-356571B88B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C819FF-E48B-42DB-83CF-3A3C76BD7B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2024-04-26T09:45:52Z</dcterms:modified>
</cp:coreProperties>
</file>