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9095894-0BB2-4866-B686-E8FFB8F96D2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1AF5F8E-ED1D-411A-BE48-E4D4BEB77E2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Data from studies that have assessed concentration ratios for antibody to measles virus across the placenta.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2000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E19C7A-A006-42B5-BBA0-7A0B8F67C1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3139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31, Issue 1, July 2000, Pages 110–119,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https://doi.org/10.1086/313926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2 </a:t>
            </a:r>
            <a:r>
              <a:rPr lang="en-US" altLang="en-US" b="0"/>
              <a:t>Data from studies that have assessed concentration ratios for antibody to measles virus across the placenta.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2 Data from studies that have assessed concentration ratios for antibody to measles virus across the placenta.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2024-04-26T04:14:13Z</dcterms:modified>
</cp:coreProperties>
</file>