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57953-86BB-4CB9-BB07-C3D9656122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5B8B8-0A83-4E1D-9DC8-A32BE053C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5FA17-13D4-46B9-8CCA-B4C6B4A8E6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2024-04-26T14:46:14Z</dcterms:modified>
</cp:coreProperties>
</file>