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FD81B-767B-4798-B7BC-BF0E0AF936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B6844B-A38A-4C25-B953-81C78A8571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Immunocytochemical localization of the α2 subunit of Na+/K+-ATPase in the rat frontoparietal cortex (layers III to V) in thick (A) and semithin (B) sections. Numerous immunostained profiles that appear like small puncta surrounding unstained perikarya are distributed in the neuropil. Some areas in the neuropil are more intensely labelled than others, as seen around cell soma and proximal dendrites in (B). Scale bars: 50 μm (A), 15 μm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306E0-16E4-4A84-83CE-A9F069E71A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515–525, </a:t>
            </a:r>
            <a:r>
              <a:rPr lang="en-US" altLang="en-US" sz="1000">
                <a:solidFill>
                  <a:srgbClr val="333333"/>
                </a:solidFill>
                <a:hlinkClick r:id="rId3"/>
              </a:rPr>
              <a:t>https://doi.org/10.1093/cercor/12.5.515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Immunocytochemical localization of the α</a:t>
            </a:r>
            <a:r>
              <a:rPr lang="en-US" altLang="en-US" b="0" baseline="-25000"/>
              <a:t>2</a:t>
            </a:r>
            <a:r>
              <a:rPr lang="en-US" altLang="en-US" b="0"/>
              <a:t> subunit of Na</a:t>
            </a:r>
            <a:r>
              <a:rPr lang="en-US" altLang="en-US" b="0" baseline="30000"/>
              <a:t>+</a:t>
            </a:r>
            <a:r>
              <a:rPr lang="en-US" altLang="en-US" b="0"/>
              <a:t>/K</a:t>
            </a:r>
            <a:r>
              <a:rPr lang="en-US" altLang="en-US" b="0" baseline="30000"/>
              <a:t>+</a:t>
            </a:r>
            <a:r>
              <a:rPr lang="en-US" altLang="en-US" b="0"/>
              <a:t>-ATPase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Immunocytochemical localization of the α2 subunit of Na+/K+-ATPase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2024-04-26T04:26:54Z</dcterms:modified>
</cp:coreProperties>
</file>