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2BDAF-D36C-4EDB-B68B-F13EC815F9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DFE45D-8B47-460B-84DA-DB7CE0C1B3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Effect of drug Therapy on Cardiovascular Outcomes in the Blood Pressure Lowering Treatment Trialists’ Collaboration Meta-Analysis. Reprinted with permission from ref. 34. (B) Effect of ARBs on Cardiovascular Outcomes in the Blood Pressure Lowering Treatment Trialists’ Collaboration Meta-Analysis. Reprinted with permission from ref. 34.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04DBA-994A-4402-A0D9-868DE86A11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6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3, February 2008, Pages 413–421,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https://doi.org/10.1093/eurheartj/ehm603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Effect of drug Therapy on Cardiovascular Outcomes in the Blood Pressure Lowering Treatment Trialists’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053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Effect of drug Therapy on Cardiovascular Outcomes in the Blood Pressure Lowering Treatment Trialists’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2024-04-26T12:03:09Z</dcterms:modified>
</cp:coreProperties>
</file>