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CE22C-D94A-4900-8BE2-C837FA1A6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C8734-BF9A-4421-9FC7-7D4DE35BC9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orthodontic bracket after filling with fluoride-releasing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478CE-83FB-45A5-980A-38293297F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daily free fluoride ions (log) released from six groups over a period of 70 days. See Table 1for key to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478CE-83FB-45A5-980A-38293297F4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fluoride release (mg/g; y-axis) against the square root of time (days)1/2(x-axis). See Table 1for key to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478CE-83FB-45A5-980A-38293297F4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m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o/cjm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jo/cjm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2007, Pages 550–554,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orthodontic bracket after filling with fluoride-releasing material.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2007, Pages 550–554,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mean daily free fluoride ions (log) released from six groups over a period of 70 days. See Table 1for 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2007, Pages 550–554,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cumulative fluoride release (mg/g; y-axis) against the square root of time (days)</a:t>
            </a:r>
            <a:r>
              <a:rPr lang="en-US" altLang="en-US" b="0" baseline="30000"/>
              <a:t>1/2</a:t>
            </a:r>
            <a:r>
              <a:rPr lang="en-US" altLang="en-US" b="0"/>
              <a:t>(x-axis).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81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An orthodontic bracket after filling with fluoride-releasing material.
</vt:lpstr>
      <vt:lpstr>Figure 2 The mean daily free fluoride ions (log) released from six groups over a period of 70 days. See Table 1for key ...</vt:lpstr>
      <vt:lpstr>Figure 3 The cumulative fluoride release (mg/g; y-axis) against the square root of time (days)1/2(x-axis).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2024-04-26T15:25:33Z</dcterms:modified>
</cp:coreProperties>
</file>