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A931F-A898-4420-AE8B-894B9B8D56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C2D24-46CD-42BD-8447-62E348B652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single most-parsimonious tree obtained from sequence analysis of combined cp- and mt-DNA regions (length = 865, CI = 0·9908, RI = 0·9671). Numbers above the branches denote branch lengths and bootstrap values (in parentheses), respectively. Numbers below the branches are bootstrap values above 50 % yielded in the cp- (left) and mt- (right) DNA trees, respectively. The present distribution of each species was indicated on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2B22D-A51C-41A8-8A7C-DC89A302C1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Cedar phylogeny and time scale of evolution determined by NPRS based on the combined chloroplast DNA data, with a calibration point of 54·8 Myr at the root node (indicated by a star) where Cedrus diverged from the outgroups. Standard errors for estimates of node ages are given for two nodes.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2B22D-A51C-41A8-8A7C-DC89A302C10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m1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/mcm1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3, September 2007,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single most-parsimonious tree obtained from sequence analysis of combined cp- and mt-DNA regions (length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10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3, September 2007, Pages 573–580,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Cedar phylogeny and time scale of evolution determined by NPRS based on the combined chloroplast DNA data,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247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The single most-parsimonious tree obtained from sequence analysis of combined cp- and mt-DNA regions (length ...</vt:lpstr>
      <vt:lpstr>Fig. 2. Cedar phylogeny and time scale of evolution determined by NPRS based on the combined chloroplast DNA data,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2024-04-26T20:32:25Z</dcterms:modified>
</cp:coreProperties>
</file>