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73AC7E-8FE9-43EB-90CD-2A251A2E95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F744AA-87C0-4B30-B20B-741710F8A3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Test information and standard error of measurement for the 15-item (left) and 13-item (right) 2PL IRT models. The similarity between the curves suggests that the measurement properties of the 15-item model are not impacted by the removal of the final two items.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B5550-19D1-4A04-B241-6B23788D9E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1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2, March 2012, Pages 125–135,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4. </a:t>
            </a:r>
            <a:r>
              <a:rPr lang="en-US" altLang="en-US" b="0"/>
              <a:t>Test information and standard error of measurement for the 15-item (left) and 13-item (right) 2PL IRT models.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4. Test information and standard error of measurement for the 15-item (left) and 13-item (right) 2PL IRT models.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2024-04-26T03:04:29Z</dcterms:modified>
</cp:coreProperties>
</file>