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455751-52C1-4EBD-8DD4-A964AEF4F1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B8D563-A9E2-48B0-B0F7-2688098B7E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Relationships of logarithmically transformed metabolites triglycerides, free fatty acids and cholesterol for nurse, bull and blacktip sharks.
P-values of a generalized linear model for logarithmically transformed metabolite values
TriglyceridesFree fatty acidsCholesterolSpecies2.18E−041.91E−097.93E−07Location0.0660.470.48Year0.0480.620.38Month0.0160.220.56Length0.520.577.87E−04Sex0.570.790.20Location refers to shark capture location (Biscayne Bay, Everglades, Florida Keys or the Bahamas). Bold denotes statistical significance (P &lt; 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and the Society for Experimental Biology.This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7D1BB2-0D36-4CA3-AC1E-9DC5FC9726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onphys/cox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Conserv Physiol</a:t>
            </a:r>
            <a:r>
              <a:rPr lang="en-US" altLang="en-US" sz="1000">
                <a:solidFill>
                  <a:srgbClr val="333333"/>
                </a:solidFill>
              </a:rPr>
              <a:t>, Volume 5, Issue 1, 2017, cox002,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https://doi.org/10.1093/conphys/cox002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2: </a:t>
            </a:r>
            <a:r>
              <a:rPr lang="en-US" altLang="en-US" b="0"/>
              <a:t>Relationships of logarithmically transformed metabolites triglycerides, free fatty acids and cholesterol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2: Relationships of logarithmically transformed metabolites triglycerides, free fatty acids and cholesterol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2024-09-19T01:08:57Z</dcterms:modified>
</cp:coreProperties>
</file>