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0FEFA2-55ED-4422-9B36-B1F72104FEA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C71C99-B6BC-48C9-8E95-DD477B0DA3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Relationships of logarithmically transformed metabolites triglycerides, free fatty acids and cholesterol for nurse, bull and blacktip sharks.
P-values of a generalized linear model for logarithmically transformed metabolite values
TriglyceridesFree fatty acidsCholesterolSpecies2.18E−041.91E−097.93E−07Location0.0660.470.48Year0.0480.620.38Month0.0160.220.56Length0.520.577.87E−04Sex0.570.790.20Location refers to shark capture location (Biscayne Bay, Everglades, Florida Keys or the Bahamas). Bold denotes statistical significance (P &lt; 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and the Society for Experimental Biology.This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22EDAB-40D8-48B3-932A-1DAB238F5F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x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5, Issue 1, 2017, cox002,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https://doi.org/10.1093/conphys/cox002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2: </a:t>
            </a:r>
            <a:r>
              <a:rPr lang="en-US" altLang="en-US" b="0"/>
              <a:t>Relationships of logarithmically transformed metabolites triglycerides, free fatty acids and cholesterol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2: Relationships of logarithmically transformed metabolites triglycerides, free fatty acids and cholesterol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2024-09-20T06:37:55Z</dcterms:modified>
</cp:coreProperties>
</file>