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B6C3F-35D5-48A3-B610-ECD4BEC0EE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D4068-97CF-4EF7-8144-EA74016E7A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of logarithmically transformed metabolites triglycerides, free fatty acids and cholesterol for nurse, bull and blacktip sharks.
P-values of a generalized linear model for logarithmically transformed metabolite values
TriglyceridesFree fatty acidsCholesterolSpecies2.18E−041.91E−097.93E−07Location0.0660.470.48Year0.0480.620.38Month0.0160.220.56Length0.520.577.87E−04Sex0.570.790.20Location refers to shark capture location (Biscayne Bay, Everglades, Florida Keys or the Bahamas). Bold denotes statistical significance (P &lt; 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and the Society for Experimental Biology.This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EAA78-36BE-425A-B3EC-B4F200C08C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x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Volume 5, Issue 1, 2017, cox002,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https://doi.org/10.1093/conphys/cox002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Relationships of logarithmically transformed metabolites triglycerides, free fatty acids and cholesterol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Relationships of logarithmically transformed metabolites triglycerides, free fatty acids and cholesterol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2024-05-08T22:01:10Z</dcterms:modified>
</cp:coreProperties>
</file>