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13F24-60B5-4D08-9745-1B9AE5DCD0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B9DAB6-2C32-4A93-99A8-4CA189B769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Loading a GenBank file with BioJava and writing it out as FASTA. The example demonstrates the use of several convenience methods that hide the bulk of the implementation. If the developer desires a more flexible parser it is possible to make use of the interfaces hidden behind the convenience methods to expose a fully customizable, multi-component, event-based parsing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C2541D-5A4F-4D41-AE05-E208FFC735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n3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24, Issue 18, September 2008, Pages 2096–2097,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https://doi.org/10.1093/bioinformatics/btn397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Loading a GenBank file with BioJava and writing it out as FASTA. The example demonstrates the use of several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193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Loading a GenBank file with BioJava and writing it out as FASTA. The example demonstrates the use of several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2024-04-26T06:13:50Z</dcterms:modified>
</cp:coreProperties>
</file>