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5B962-BBF3-4E49-9E0A-74CB003729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5D8EE-54C9-415E-AEAF-622A0A8770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labeled cells 1 h after injection of [3H]thymidine on P1. P1 kits received a focal [3H]thymidine injection into either the GE (A, B), or into the cerebral cortex (C, D), followed by 1 h survival. Shown are darkfield autoradiographs of coronal brain sections; dorsal is up, medial is to the right. The pial surface of the brain is outlined in white in (A, C). Scale bar = 500 μm in (A, C) and 200 μm in (B, 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3CB56C-98F9-47FF-9E87-43EF0633C9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702–709,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Distribution of labeled cells 1 h after injection of [</a:t>
            </a:r>
            <a:r>
              <a:rPr lang="en-US" altLang="en-US" b="0" baseline="30000"/>
              <a:t>3</a:t>
            </a:r>
            <a:r>
              <a:rPr lang="en-US" altLang="en-US" b="0"/>
              <a:t>H]thymidine on P1. P1 kits received a focal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Distribution of labeled cells 1 h after injection of [3H]thymidine on P1. P1 kits received a focal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2024-04-26T02:17:25Z</dcterms:modified>
</cp:coreProperties>
</file>