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05C2F7E-6587-41A9-B2A9-AD3AF401256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C37D1F-A26D-4986-8E54-686EC6D221F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foods in China prepared at home, in restaurants, or prepackaged in 2011. Reproduced from Popkin (2014)4 with permission.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International Life Sciences Institute.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DDA00C-890D-4F12-922F-ECA212D18EE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non-processed versus processed food consumed in Mexico in 2012. Reproduced from Popkin (2014)4 with permission.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International Life Sciences Institute.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DDA00C-890D-4F12-922F-ECA212D18EE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Classifications system for degree of processing of food and beverage products. Data from Poti et al. (2015).2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International Life Sciences Institute.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DDA00C-890D-4F12-922F-ECA212D18EE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Classification system for convenience of food and beverage products. Data from Poti et al. (2015).2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International Life Sciences Institute.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DDA00C-890D-4F12-922F-ECA212D18EE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Trends in food and beverage CPG purchases by degree of processing. Data from Poti et al. (2015).2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International Life Sciences Institute.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DDA00C-890D-4F12-922F-ECA212D18EE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Trends in food and beverage CPG purchases by level of convenience. Data from Poti et al. (2015).2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 on behalf of the International Life Sciences Institute.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3DDA00C-890D-4F12-922F-ECA212D18EE1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utrit/nu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utrit/nu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utrit/nu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utrit/nu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utrit/nu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nutrit/nuw06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75, Issue 2, February 2017, Pages 73–82,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https://doi.org/10.1093/nutrit/nuw064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Percentage of foods in China prepared at home, in restaurants, or prepackaged in 2011. Reproduced from Popkin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940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75, Issue 2, February 2017, Pages 73–82,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https://doi.org/10.1093/nutrit/nuw064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Percentage of non-processed versus processed food consumed in Mexico in 2012. Reproduced from Popkin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2974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75, Issue 2, February 2017, Pages 73–82,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https://doi.org/10.1093/nutrit/nuw064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Classifications system for degree of processing of food and beverage products. Data from Poti et al.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781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75, Issue 2, February 2017, Pages 73–82,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https://doi.org/10.1093/nutrit/nuw064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Classification system for convenience of food and beverage products. Data from Poti et al.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1851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75, Issue 2, February 2017, Pages 73–82,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https://doi.org/10.1093/nutrit/nuw064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Trends in food and beverage CPG purchases by degree of processing. Data from Poti et al. (2015).</a:t>
            </a:r>
            <a:r>
              <a:rPr lang="en-US" altLang="en-US" b="0" baseline="30000"/>
              <a:t>2</a:t>
            </a:r>
            <a:r>
              <a:rPr lang="en-US" altLang="en-US" b="0"/>
              <a:t>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739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75, Issue 2, February 2017, Pages 73–82,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https://doi.org/10.1093/nutrit/nuw064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Trends in food and beverage CPG purchases by level of convenience. Data from Poti et al. (2015).</a:t>
            </a:r>
            <a:r>
              <a:rPr lang="en-US" altLang="en-US" b="0" baseline="30000"/>
              <a:t>2</a:t>
            </a:r>
            <a:r>
              <a:rPr lang="en-US" altLang="en-US" b="0"/>
              <a:t>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048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Percentage of foods in China prepared at home, in restaurants, or prepackaged in 2011. Reproduced from Popkin ...</vt:lpstr>
      <vt:lpstr>Figure 2 Percentage of non-processed versus processed food consumed in Mexico in 2012. Reproduced from Popkin ...</vt:lpstr>
      <vt:lpstr>Figure 3 Classifications system for degree of processing of food and beverage products. Data from Poti et al. ...</vt:lpstr>
      <vt:lpstr>Figure 4 Classification system for convenience of food and beverage products. Data from Poti et al. ...</vt:lpstr>
      <vt:lpstr>Figure 5 Trends in food and beverage CPG purchases by degree of processing. Data from Poti et al. (2015).2
</vt:lpstr>
      <vt:lpstr>Figure 6 Trends in food and beverage CPG purchases by level of convenience. Data from Poti et al. (2015).2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2024-04-26T20:32:08Z</dcterms:modified>
</cp:coreProperties>
</file>