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079C38-57DA-48D2-AD61-C158913369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597B22-951F-4D22-808A-444E840A768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schematic workflow of miR2Disease.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F162B2-00F8-4151-B86B-A49E588F92F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Distribution of diseases and deregulated microRNAs documented in miR2Disease database. (A) Histogram of the number of diseases associated with individual microRNA. (B) Histogram of the number of deregulated microRNAs associated with individual disease.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F162B2-00F8-4151-B86B-A49E588F92F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bipartite network demonstrating the causal relationship between deregulated microRNAs and variety of cancers. Circles and rectangles correspond to microRNAs and diseases, respectively. An edge is placed between a microRNA and a disease if the microRNA deregulation plays causative role in pathogenesis of the disease. Solid circles indicate master microRNAs that potentially cause no less than five types of cancers.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F162B2-00F8-4151-B86B-A49E588F92F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n7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n714"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n714"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suppl_1, 1 January 2009, Pages D98–D104, </a:t>
            </a:r>
            <a:r>
              <a:rPr lang="en-US" altLang="en-US" sz="1000">
                <a:solidFill>
                  <a:srgbClr val="333333"/>
                </a:solidFill>
                <a:hlinkClick r:id="rId3"/>
              </a:rPr>
              <a:t>https://doi.org/10.1093/nar/gkn714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schematic workflow of miR2Disease.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7876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suppl_1, 1 January 2009, Pages D98–D104, </a:t>
            </a:r>
            <a:r>
              <a:rPr lang="en-US" altLang="en-US" sz="1000">
                <a:solidFill>
                  <a:srgbClr val="333333"/>
                </a:solidFill>
                <a:hlinkClick r:id="rId3"/>
              </a:rPr>
              <a:t>https://doi.org/10.1093/nar/gkn714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Distribution of diseases and deregulated microRNAs documented in miR2Disease database. (A) Histogram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3371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suppl_1, 1 January 2009, Pages D98–D104, </a:t>
            </a:r>
            <a:r>
              <a:rPr lang="en-US" altLang="en-US" sz="1000">
                <a:solidFill>
                  <a:srgbClr val="333333"/>
                </a:solidFill>
                <a:hlinkClick r:id="rId3"/>
              </a:rPr>
              <a:t>https://doi.org/10.1093/nar/gkn714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bipartite network demonstrating the causal relationship between deregulated microRNAs and variety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9863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 schematic workflow of miR2Disease.
</vt:lpstr>
      <vt:lpstr>Figure 2. Distribution of diseases and deregulated microRNAs documented in miR2Disease database. (A) Histogram of the ...</vt:lpstr>
      <vt:lpstr>Figure 3. A bipartite network demonstrating the causal relationship between deregulated microRNAs and variety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2024-04-27T04:55:11Z</dcterms:modified>
</cp:coreProperties>
</file>