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A2A205-893E-4D38-B538-711FBFE3B9D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48ABAC-DA63-45F6-9C7E-F952A98820F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Group activation patterns for the TI–HT (A) and the HT–VIS (B) contrasts. Percentage-change statistical maps are overlain onto representative axial T1-weighted slices. Note activation in prefrontal and posterior parietal cortices for the TI–HT comparison (A) and its general absence for the HT–VIS comparison (B). TI–HT yielded activation in frontal and parietal motor areas, a pattern that was not as evident in the HT–VIS comparison. See text for additional details about statistical procedures and activated areas. Relative increase in activation are depicted in orange and yellow; relative decreases in activation are depicted in blue.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2B1695D-49F9-48D3-8CC6-57F647B02B7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12.131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12, December 2002, Pages 1312–1321, </a:t>
            </a:r>
            <a:r>
              <a:rPr lang="en-US" altLang="en-US" sz="1000">
                <a:solidFill>
                  <a:srgbClr val="333333"/>
                </a:solidFill>
                <a:hlinkClick r:id="rId3"/>
              </a:rPr>
              <a:t>https://doi.org/10.1093/cercor/12.12.1312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Group activation patterns for the TI–HT (A) and the HT–VIS (B) contrasts. Percentage-change statistical maps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Group activation patterns for the TI–HT (A) and the HT–VIS (B) contrasts. Percentage-change statistical maps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2024-09-18T20:09:04Z</dcterms:modified>
</cp:coreProperties>
</file>