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D37849-2E12-46AA-922A-07EF4175DD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6BE72-655A-4101-B1AE-7FA677326F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Reduced flux in different ζ-bands  plotted as function of different colour indices. Circles are for stars with [Fe/H]≤− 0.5, crosses for stars with [Fe/H]&gt; −0.5.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2D29FB-D618-4C4D-9A5F-D2F9D9F61F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6.109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373, Issue 1, 21 November 2006, Pages 13–44,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https://doi.org/10.1111/j.1365-2966.2006.10999.x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18 </a:t>
            </a:r>
            <a:r>
              <a:rPr lang="en-US" altLang="en-US" b="0"/>
              <a:t>Reduced flux in different ζ-bands  plotted as function of different colour indices. Circles are for stars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18 Reduced flux in different ζ-bands  plotted as function of different colour indices. Circles are for stars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2024-09-19T03:45:55Z</dcterms:modified>
</cp:coreProperties>
</file>