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C3CE8C-D637-4F63-9DC2-CF85E2308C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7CBE6-083B-4890-B275-042AC25D44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Reduced flux in different ζ-bands  plotted as function of different colour indices. Circles are for stars with [Fe/H]≤− 0.5, crosses for stars with [Fe/H]&gt; −0.5.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The Authors. Journal compilation © 2006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F7A3C1-70EF-4E15-93DA-81814C6685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6.109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373, Issue 1, 21 November 2006, Pages 13–44,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https://doi.org/10.1111/j.1365-2966.2006.10999.x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18 </a:t>
            </a:r>
            <a:r>
              <a:rPr lang="en-US" altLang="en-US" b="0"/>
              <a:t>Reduced flux in different ζ-bands  plotted as function of different colour indices. Circles are for stars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18 Reduced flux in different ζ-bands  plotted as function of different colour indices. Circles are for stars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2024-05-08T20:02:46Z</dcterms:modified>
</cp:coreProperties>
</file>